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27"/>
  </p:notesMasterIdLst>
  <p:sldIdLst>
    <p:sldId id="256" r:id="rId2"/>
    <p:sldId id="257" r:id="rId3"/>
    <p:sldId id="258" r:id="rId4"/>
    <p:sldId id="298" r:id="rId5"/>
    <p:sldId id="291" r:id="rId6"/>
    <p:sldId id="293" r:id="rId7"/>
    <p:sldId id="260" r:id="rId8"/>
    <p:sldId id="261" r:id="rId9"/>
    <p:sldId id="284" r:id="rId10"/>
    <p:sldId id="266" r:id="rId11"/>
    <p:sldId id="267" r:id="rId12"/>
    <p:sldId id="281" r:id="rId13"/>
    <p:sldId id="280" r:id="rId14"/>
    <p:sldId id="271" r:id="rId15"/>
    <p:sldId id="274" r:id="rId16"/>
    <p:sldId id="275" r:id="rId17"/>
    <p:sldId id="273" r:id="rId18"/>
    <p:sldId id="272" r:id="rId19"/>
    <p:sldId id="270" r:id="rId20"/>
    <p:sldId id="276" r:id="rId21"/>
    <p:sldId id="290" r:id="rId22"/>
    <p:sldId id="288" r:id="rId23"/>
    <p:sldId id="297" r:id="rId24"/>
    <p:sldId id="278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/>
    <p:restoredTop sz="85554"/>
  </p:normalViewPr>
  <p:slideViewPr>
    <p:cSldViewPr snapToGrid="0" snapToObjects="1">
      <p:cViewPr varScale="1">
        <p:scale>
          <a:sx n="122" d="100"/>
          <a:sy n="122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4823-41FC-B24C-80C4-47244FFB1021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AFCCF-18C3-3B46-9F55-A0381D7FA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blog.docker.com/2016/03/containers-are-not-vm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up times are less than a few seconds on average for containers and around 1-2 minutes for VM.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more “it works on my machine” type issues. Portable means can be run on cloud provider such as Azure, locally or private cloud.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easily scale only certain applications or services that needed extra capacity rather than a whole running containing multiple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a VM or two, you</a:t>
            </a:r>
            <a:r>
              <a:rPr lang="en-US" baseline="0" dirty="0" smtClean="0"/>
              <a:t> now might have hundreds are containers to monitor.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all apps fit well into</a:t>
            </a:r>
            <a:r>
              <a:rPr lang="en-US" baseline="0" dirty="0" smtClean="0"/>
              <a:t> containers. Use them appropriately.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Weaker unless using Windows containers where you can use </a:t>
            </a:r>
            <a:r>
              <a:rPr lang="en-US" dirty="0" err="1" smtClean="0"/>
              <a:t>HyperV</a:t>
            </a:r>
            <a:r>
              <a:rPr lang="en-US" dirty="0" smtClean="0"/>
              <a:t> containers.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using Linux,</a:t>
            </a:r>
            <a:r>
              <a:rPr lang="en-US" baseline="0" dirty="0" smtClean="0"/>
              <a:t> you’ll have to install Docker using your native package manage such a YUM if on CentOS.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Docker for Windows allows switching between Linux and Windows containers on windows 10 as uses </a:t>
            </a:r>
            <a:r>
              <a:rPr lang="en-US" baseline="0" dirty="0" err="1" smtClean="0"/>
              <a:t>hyper-v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52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once you’ve got a </a:t>
            </a:r>
            <a:r>
              <a:rPr lang="en-US" dirty="0" err="1" smtClean="0"/>
              <a:t>dockerfile</a:t>
            </a:r>
            <a:r>
              <a:rPr lang="en-US" dirty="0" smtClean="0"/>
              <a:t>,</a:t>
            </a:r>
            <a:r>
              <a:rPr lang="en-US" baseline="0" dirty="0" smtClean="0"/>
              <a:t> you can build that into an </a:t>
            </a:r>
            <a:r>
              <a:rPr lang="en-US" dirty="0" smtClean="0"/>
              <a:t>image</a:t>
            </a:r>
            <a:r>
              <a:rPr lang="en-US" baseline="0" dirty="0" smtClean="0"/>
              <a:t> which you can share.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Registry gives more control over where images are being stored as you own the registry so can control distribution. Can even run it in a container!</a:t>
            </a:r>
          </a:p>
          <a:p>
            <a:endParaRPr lang="en-US" baseline="0" dirty="0" smtClean="0"/>
          </a:p>
          <a:p>
            <a:r>
              <a:rPr lang="en-US" baseline="0" dirty="0" smtClean="0"/>
              <a:t>Hub is free to use hosted registry though has premium features for enterprises, private images, automated builds and more.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 enterprise version of Docker Registry which comes with commercial support.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hub page - https://</a:t>
            </a:r>
            <a:r>
              <a:rPr lang="en-US" baseline="0" dirty="0" err="1" smtClean="0"/>
              <a:t>hub.docker.com</a:t>
            </a:r>
            <a:r>
              <a:rPr lang="en-US" baseline="0" dirty="0" smtClean="0"/>
              <a:t>/r/</a:t>
            </a:r>
            <a:r>
              <a:rPr lang="en-US" baseline="0" dirty="0" err="1" smtClean="0"/>
              <a:t>ashleypoole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hellodocker</a:t>
            </a:r>
            <a:r>
              <a:rPr lang="en-US" baseline="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8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in this</a:t>
            </a:r>
            <a:r>
              <a:rPr lang="en-US" baseline="0" dirty="0" smtClean="0"/>
              <a:t> first demo, I’m simply going to show using the Docker machine command to provision a VM running the Docker engine and show running a simple, pre-build container.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for creating</a:t>
            </a:r>
            <a:r>
              <a:rPr lang="en-US" baseline="0" dirty="0" smtClean="0"/>
              <a:t> and provisioning a cluster of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instances.</a:t>
            </a:r>
          </a:p>
          <a:p>
            <a:endParaRPr lang="en-US" baseline="0" dirty="0" smtClean="0"/>
          </a:p>
          <a:p>
            <a:r>
              <a:rPr lang="en-US" dirty="0" smtClean="0"/>
              <a:t>Four main</a:t>
            </a:r>
            <a:r>
              <a:rPr lang="en-US" baseline="0" dirty="0" smtClean="0"/>
              <a:t> players but many more out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57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Swarm native 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of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1.12.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Built in service discovery.</a:t>
            </a:r>
          </a:p>
          <a:p>
            <a:endParaRPr lang="en-US" dirty="0" smtClean="0"/>
          </a:p>
          <a:p>
            <a:r>
              <a:rPr lang="en-US" dirty="0" smtClean="0"/>
              <a:t>Can have mixed cluster of Linux and Windows hosts.</a:t>
            </a:r>
          </a:p>
          <a:p>
            <a:endParaRPr lang="en-US" dirty="0" smtClean="0"/>
          </a:p>
          <a:p>
            <a:r>
              <a:rPr lang="en-US" dirty="0" smtClean="0"/>
              <a:t>Overlay network. Default not encrypted but can be with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--opt encrypted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Certain ports are</a:t>
            </a:r>
            <a:r>
              <a:rPr lang="en-US" baseline="0" dirty="0" smtClean="0"/>
              <a:t> needed to be open between nodes:</a:t>
            </a:r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 port 2377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cluster management communications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port 7946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communication among nodes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port 4789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overlay network traffic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9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October 2014 MS announces up coming Docker</a:t>
            </a:r>
            <a:r>
              <a:rPr lang="en-US" baseline="0" dirty="0" smtClean="0"/>
              <a:t> integration.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Requires Windows Server 2016 or Windows 10 (with updates).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types of containers as will see on next slides.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run SQL Server etc. SQL Server </a:t>
            </a:r>
            <a:r>
              <a:rPr lang="en-US" baseline="0" dirty="0" err="1" smtClean="0"/>
              <a:t>vNext</a:t>
            </a:r>
            <a:r>
              <a:rPr lang="en-US" baseline="0" dirty="0" smtClean="0"/>
              <a:t> is actually running in containers within MS for DEV &amp; QA. MS provides SQL Server 2016 image but not as battle tested.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between Windows</a:t>
            </a:r>
            <a:r>
              <a:rPr lang="en-US" baseline="0" dirty="0" smtClean="0"/>
              <a:t> containers and Hyper-V containers are the isolation level.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Hyper-V containers are contain a separate kernel as well as the application and it’s dependencies.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Hyper-V contains have slower start up time.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Windows 10 only supports Hyper-V containers.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1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4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1200" dirty="0" smtClean="0"/>
              <a:t>What are containers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1200" dirty="0" smtClean="0"/>
              <a:t>Basic Docker Commands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1200" dirty="0" smtClean="0"/>
              <a:t>Running a Docker image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1200" dirty="0" smtClean="0"/>
              <a:t>Creating a Service in Docker Swarm</a:t>
            </a:r>
            <a:r>
              <a:rPr lang="en-US" sz="1200" baseline="0" dirty="0" smtClean="0"/>
              <a:t>, self healing and maybe rolling update if had time.</a:t>
            </a: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1200" dirty="0" smtClean="0"/>
              <a:t>Windows Containers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46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Containers </a:t>
            </a:r>
            <a:r>
              <a:rPr lang="en-US" sz="1200" dirty="0"/>
              <a:t>are NOT </a:t>
            </a:r>
            <a:r>
              <a:rPr lang="en-US" sz="1200" dirty="0" smtClean="0"/>
              <a:t>pets. Shoot </a:t>
            </a:r>
            <a:r>
              <a:rPr lang="en-US" sz="1200" dirty="0"/>
              <a:t>them when they misbehave! </a:t>
            </a:r>
            <a:r>
              <a:rPr lang="en-US" sz="1200" dirty="0" smtClean="0"/>
              <a:t>Hell, even </a:t>
            </a:r>
            <a:r>
              <a:rPr lang="en-US" sz="1200" dirty="0"/>
              <a:t>for fun</a:t>
            </a:r>
            <a:r>
              <a:rPr lang="en-US" sz="1200" dirty="0" smtClean="0"/>
              <a:t>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Chaos monkey from Netflix, randomly kills containers</a:t>
            </a:r>
            <a:r>
              <a:rPr lang="en-US" baseline="0" dirty="0" smtClean="0"/>
              <a:t> to replicate real life events and make sure services are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9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 is the commercial name, </a:t>
            </a:r>
            <a:r>
              <a:rPr lang="en-US" dirty="0" err="1" smtClean="0"/>
              <a:t>moby</a:t>
            </a:r>
            <a:r>
              <a:rPr lang="en-US" baseline="0" dirty="0" smtClean="0"/>
              <a:t> is the project that looks after and builds the open source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5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Session</a:t>
            </a:r>
            <a:r>
              <a:rPr lang="en-US" baseline="0" dirty="0" smtClean="0"/>
              <a:t> aim from a high level overview. Fast paced session as lot to cover. Just give you enough to go away and be dangerous.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8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should help with issues caused by environment</a:t>
            </a:r>
            <a:r>
              <a:rPr lang="en-US" baseline="0" dirty="0"/>
              <a:t> differences between PROD and </a:t>
            </a:r>
            <a:r>
              <a:rPr lang="en-US" baseline="0" dirty="0" smtClean="0"/>
              <a:t>QA for example, and developers throwing stuff over the wall to operations. Well it won’t fix the throwing stuff but should help resolve server configuration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6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less</a:t>
            </a:r>
            <a:r>
              <a:rPr lang="en-US" baseline="0" dirty="0" smtClean="0"/>
              <a:t> push back from operations when development want to deploy new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</a:t>
            </a:r>
            <a:r>
              <a:rPr lang="en-US" baseline="0" dirty="0" smtClean="0"/>
              <a:t> just a way of packaging an application and dependencies.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as an open source project in 2013 by </a:t>
            </a:r>
            <a:r>
              <a:rPr lang="en-US" baseline="0" dirty="0" err="1" smtClean="0"/>
              <a:t>dotCloud</a:t>
            </a:r>
            <a:r>
              <a:rPr lang="en-US" baseline="0" dirty="0" smtClean="0"/>
              <a:t> company.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Overnight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3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Containers are not </a:t>
            </a:r>
            <a:r>
              <a:rPr lang="en-US" sz="1200" dirty="0" err="1" smtClean="0"/>
              <a:t>vm’s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A container is just the application and the required libraries</a:t>
            </a:r>
            <a:r>
              <a:rPr lang="en-US" sz="1200" baseline="0" dirty="0" smtClean="0"/>
              <a:t> / frameworks.</a:t>
            </a:r>
            <a:endParaRPr lang="en-US" sz="1200" dirty="0" smtClean="0"/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https://blog.docker.com/2016/03/containers-are-not-vms/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00" y="685801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005" y="685801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900" y="2423161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339316" y="6272785"/>
            <a:ext cx="3273552" cy="365125"/>
          </a:xfrm>
        </p:spPr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097985" y="6229682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07388" y="6272785"/>
            <a:ext cx="640080" cy="365125"/>
          </a:xfrm>
        </p:spPr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64A8DCE-3057-EA4A-9D4C-FEC195FBB9C9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5E1CFFB-6E66-E042-93FF-B15AEB24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4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8" r:id="rId8"/>
    <p:sldLayoutId id="2147483944" r:id="rId9"/>
    <p:sldLayoutId id="2147483945" r:id="rId10"/>
    <p:sldLayoutId id="2147483946" r:id="rId11"/>
    <p:sldLayoutId id="214748394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tiff"/><Relationship Id="rId6" Type="http://schemas.openxmlformats.org/officeDocument/2006/relationships/image" Target="../media/image3.png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artinfowler.com/articles/microservice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docker-windows" TargetMode="External"/><Relationship Id="rId4" Type="http://schemas.openxmlformats.org/officeDocument/2006/relationships/hyperlink" Target="https://www.docker.com/docker-mac" TargetMode="External"/><Relationship Id="rId5" Type="http://schemas.openxmlformats.org/officeDocument/2006/relationships/hyperlink" Target="https://docs.docker.com/engine/installation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ave/" TargetMode="External"/><Relationship Id="rId4" Type="http://schemas.openxmlformats.org/officeDocument/2006/relationships/hyperlink" Target="https://docs.docker.com/engine/reference/commandline/load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ShropshireDev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microsoft.com/en-gb/cloud-platform/windows-server-pricing" TargetMode="External"/><Relationship Id="rId12" Type="http://schemas.openxmlformats.org/officeDocument/2006/relationships/hyperlink" Target="https://github.com/sealsystems/docker-swarm-visualizer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docker.com/" TargetMode="External"/><Relationship Id="rId4" Type="http://schemas.openxmlformats.org/officeDocument/2006/relationships/hyperlink" Target="https://www.youtube.com/playlist?list=PLkA60AVN3hh_nihZ1mh6cO3n-uMdF7UlV" TargetMode="External"/><Relationship Id="rId5" Type="http://schemas.openxmlformats.org/officeDocument/2006/relationships/hyperlink" Target="https://marketplace.visualstudio.com/items?itemName=PeterJausovec.vscode-docker" TargetMode="External"/><Relationship Id="rId6" Type="http://schemas.openxmlformats.org/officeDocument/2006/relationships/hyperlink" Target="https://blog.docker.com/2016/09/build-your-first-docker-windows-server-container/" TargetMode="External"/><Relationship Id="rId7" Type="http://schemas.openxmlformats.org/officeDocument/2006/relationships/hyperlink" Target="https://docs.microsoft.com/en-gb/virtualization/windowscontainers/" TargetMode="External"/><Relationship Id="rId8" Type="http://schemas.openxmlformats.org/officeDocument/2006/relationships/hyperlink" Target="https://github.com/StefanScherer/" TargetMode="External"/><Relationship Id="rId9" Type="http://schemas.openxmlformats.org/officeDocument/2006/relationships/hyperlink" Target="https://ashleypoole.co.uk/2016/publish-aspnet-5-windows-apps-docker-tools/" TargetMode="External"/><Relationship Id="rId10" Type="http://schemas.openxmlformats.org/officeDocument/2006/relationships/hyperlink" Target="https://github.com/docker/communitytools-image2docker-wi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Docker_(software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Docker_(software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61" y="1054100"/>
            <a:ext cx="4382677" cy="4382677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9" name="Oval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220" y="1054100"/>
            <a:ext cx="4615180" cy="3736099"/>
          </a:xfrm>
        </p:spPr>
        <p:txBody>
          <a:bodyPr anchor="ctr">
            <a:normAutofit/>
          </a:bodyPr>
          <a:lstStyle/>
          <a:p>
            <a:r>
              <a:rPr lang="en-US" sz="8000" dirty="0"/>
              <a:t>Docker For Beginners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3220" y="4790199"/>
            <a:ext cx="4615180" cy="6687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Ashley Poole</a:t>
            </a: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99016" y="5952622"/>
            <a:ext cx="2590919" cy="378449"/>
            <a:chOff x="3364999" y="6164258"/>
            <a:chExt cx="2590919" cy="3784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4999" y="6164258"/>
              <a:ext cx="451374" cy="3671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24464" y="6173375"/>
              <a:ext cx="203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AshleyPooleUK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6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8257" y="2327149"/>
            <a:ext cx="3349915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400" dirty="0" smtClean="0"/>
              <a:t>Advantages Of CONTAINERS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Start-up times</a:t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Portability</a:t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Well suited to </a:t>
            </a:r>
            <a:r>
              <a:rPr lang="en-US" sz="2800" dirty="0" smtClean="0">
                <a:hlinkClick r:id="rId3"/>
              </a:rPr>
              <a:t>Microservices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Scalability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7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987" y="2327149"/>
            <a:ext cx="3647767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100" dirty="0" smtClean="0"/>
              <a:t>Disadvantages Of CONTAINERS</a:t>
            </a:r>
            <a:endParaRPr lang="en-US" sz="4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Monitoring</a:t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Architecture </a:t>
            </a:r>
            <a:r>
              <a:rPr lang="en-US" sz="2800" dirty="0"/>
              <a:t>changes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Weaker isolation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2800" dirty="0" smtClean="0"/>
              <a:t>Shared Storage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31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987" y="2327149"/>
            <a:ext cx="3647767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100" dirty="0" smtClean="0"/>
              <a:t>Getting Started</a:t>
            </a:r>
            <a:endParaRPr lang="en-US" sz="4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Docker for Windows.</a:t>
            </a:r>
            <a:br>
              <a:rPr lang="en-US" sz="2800" b="1" dirty="0" smtClean="0"/>
            </a:br>
            <a:endParaRPr lang="en-US" sz="2800" b="1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Docker for Mac</a:t>
            </a:r>
            <a:r>
              <a:rPr lang="en-US" sz="2800" dirty="0" smtClean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5794341" y="5991268"/>
            <a:ext cx="4683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www.docker.com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docker</a:t>
            </a:r>
            <a:r>
              <a:rPr lang="en-US" dirty="0">
                <a:hlinkClick r:id="rId3"/>
              </a:rPr>
              <a:t>-windows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37742" y="5553112"/>
            <a:ext cx="419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www.docker.com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docker</a:t>
            </a:r>
            <a:r>
              <a:rPr lang="en-US" dirty="0">
                <a:hlinkClick r:id="rId4"/>
              </a:rPr>
              <a:t>-mac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31636" y="6429424"/>
            <a:ext cx="5008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 smtClean="0">
                <a:hlinkClick r:id="rId5"/>
              </a:rPr>
              <a:t>docs.docker.com</a:t>
            </a:r>
            <a:r>
              <a:rPr lang="en-US" dirty="0" smtClean="0">
                <a:hlinkClick r:id="rId5"/>
              </a:rPr>
              <a:t>/engine/installation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987" y="2327149"/>
            <a:ext cx="3647767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100" dirty="0" smtClean="0"/>
              <a:t>Sharing Docker images</a:t>
            </a:r>
            <a:endParaRPr lang="en-US" sz="4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Docker Registry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Docker Hub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Docker Trusted Registry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Manually Manage Images </a:t>
            </a:r>
            <a:br>
              <a:rPr lang="en-US" sz="2800" dirty="0" smtClean="0"/>
            </a:br>
            <a:r>
              <a:rPr lang="en-US" sz="2800" dirty="0" smtClean="0"/>
              <a:t>&gt; </a:t>
            </a:r>
            <a:r>
              <a:rPr lang="en-US" sz="2800" dirty="0" smtClean="0">
                <a:hlinkClick r:id="rId3"/>
              </a:rPr>
              <a:t>Docker save</a:t>
            </a:r>
            <a:r>
              <a:rPr lang="en-US" sz="2800" dirty="0" smtClean="0"/>
              <a:t> / </a:t>
            </a:r>
            <a:r>
              <a:rPr lang="en-US" sz="2800" dirty="0" smtClean="0">
                <a:hlinkClick r:id="rId4"/>
              </a:rPr>
              <a:t>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05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Provisioning a Docker host and running a basic Docker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987" y="2327149"/>
            <a:ext cx="3647767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100" dirty="0" smtClean="0"/>
              <a:t>Docker Clustering</a:t>
            </a:r>
            <a:endParaRPr lang="en-US" sz="4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Docker Swarm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Kubernetes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 smtClean="0"/>
              <a:t>Apache </a:t>
            </a:r>
            <a:r>
              <a:rPr lang="en-US" sz="2800" dirty="0" err="1" smtClean="0"/>
              <a:t>Mesos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dirty="0"/>
              <a:t>Mesosphere </a:t>
            </a:r>
            <a:r>
              <a:rPr lang="en-US" sz="2800" dirty="0" smtClean="0"/>
              <a:t>DC/OS</a:t>
            </a:r>
          </a:p>
        </p:txBody>
      </p:sp>
    </p:spTree>
    <p:extLst>
      <p:ext uri="{BB962C8B-B14F-4D97-AF65-F5344CB8AC3E}">
        <p14:creationId xmlns:p14="http://schemas.microsoft.com/office/powerpoint/2010/main" val="3988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987" y="2327149"/>
            <a:ext cx="3647767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100" smtClean="0"/>
              <a:t>Docker </a:t>
            </a:r>
            <a:br>
              <a:rPr lang="en-US" sz="4100" smtClean="0"/>
            </a:br>
            <a:r>
              <a:rPr lang="en-US" sz="4100" smtClean="0"/>
              <a:t>SWARM</a:t>
            </a:r>
            <a:endParaRPr lang="en-US" sz="4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304" y="1148080"/>
            <a:ext cx="7920616" cy="46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Docker’s native swarm capabilities for beginners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6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79048"/>
            <a:ext cx="11988800" cy="66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53157" y="2854351"/>
            <a:ext cx="3200400" cy="682953"/>
          </a:xfrm>
        </p:spPr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Software Developer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- DevOps Junkie</a:t>
            </a:r>
            <a:br>
              <a:rPr lang="en-US" sz="2800" dirty="0" smtClean="0"/>
            </a:b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Co-</a:t>
            </a:r>
            <a:r>
              <a:rPr lang="en-US" sz="2800" dirty="0" err="1" smtClean="0"/>
              <a:t>organiser</a:t>
            </a:r>
            <a:r>
              <a:rPr lang="en-US" sz="2800" dirty="0" smtClean="0"/>
              <a:t> of </a:t>
            </a:r>
            <a:r>
              <a:rPr lang="en-US" sz="2800" dirty="0" smtClean="0">
                <a:hlinkClick r:id="rId3"/>
              </a:rPr>
              <a:t>@</a:t>
            </a:r>
            <a:r>
              <a:rPr lang="en-US" sz="2800" dirty="0" err="1" smtClean="0">
                <a:hlinkClick r:id="rId3"/>
              </a:rPr>
              <a:t>ShropshireDevs</a:t>
            </a:r>
            <a:r>
              <a:rPr lang="en-US" sz="2800" dirty="0" smtClean="0">
                <a:hlinkClick r:id="rId3"/>
              </a:rPr>
              <a:t> </a:t>
            </a:r>
            <a:r>
              <a:rPr lang="en-US" sz="2800" dirty="0" smtClean="0"/>
              <a:t>user group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4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an IIS container hosting </a:t>
            </a:r>
            <a:r>
              <a:rPr lang="en-US" dirty="0" smtClean="0"/>
              <a:t>a simple </a:t>
            </a:r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5524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870543" cy="352044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767841" y="643467"/>
            <a:ext cx="865631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987" y="2327149"/>
            <a:ext cx="3647767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100" dirty="0" smtClean="0"/>
              <a:t>Docker </a:t>
            </a:r>
            <a:br>
              <a:rPr lang="en-US" sz="4100" dirty="0" smtClean="0"/>
            </a:br>
            <a:r>
              <a:rPr lang="en-US" sz="4100" dirty="0" smtClean="0"/>
              <a:t>IS still DOCKER</a:t>
            </a:r>
            <a:endParaRPr lang="en-US" sz="4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20" y="1883634"/>
            <a:ext cx="7281488" cy="262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3"/>
              </a:rPr>
              <a:t>Docker Documentation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>
                <a:hlinkClick r:id="rId4"/>
              </a:rPr>
              <a:t>DockerCon</a:t>
            </a:r>
            <a:r>
              <a:rPr lang="en-US" dirty="0" smtClean="0">
                <a:hlinkClick r:id="rId4"/>
              </a:rPr>
              <a:t> 2017 Videos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hlinkClick r:id="rId5"/>
              </a:rPr>
              <a:t>Visual Studio Code Docker plugin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hlinkClick r:id="rId6"/>
              </a:rPr>
              <a:t>Build your first Windows Server container guide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>
                <a:hlinkClick r:id="rId7"/>
              </a:rPr>
              <a:t>MS Windows Containers documentation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8"/>
              </a:rPr>
              <a:t>Stefan Scherer GitHub – Good Docker resources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9"/>
              </a:rPr>
              <a:t>Ashley Poole’s blog post - publishing ASP.NET 5 App using Docker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hlinkClick r:id="rId10"/>
              </a:rPr>
              <a:t>Tool to build Windows Dockerfile from virtual harddrive image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hlinkClick r:id="rId11"/>
              </a:rPr>
              <a:t>Windows Server Container licensing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hlinkClick r:id="rId12"/>
              </a:rPr>
              <a:t>Basic Swarm Virtualizer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&lt;/EOT&gt;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109997"/>
            <a:ext cx="12192000" cy="1410724"/>
          </a:xfrm>
        </p:spPr>
        <p:txBody>
          <a:bodyPr>
            <a:normAutofit fontScale="92500" lnSpcReduction="20000"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dirty="0" smtClean="0"/>
              <a:t>    @</a:t>
            </a:r>
            <a:r>
              <a:rPr lang="en-US" sz="3200" dirty="0" err="1" smtClean="0"/>
              <a:t>AshleyPooleUK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pPr lvl="0" algn="ctr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dirty="0" smtClean="0"/>
              <a:t>https</a:t>
            </a:r>
            <a:r>
              <a:rPr lang="en-US" sz="3200" dirty="0"/>
              <a:t>://</a:t>
            </a:r>
            <a:r>
              <a:rPr lang="en-US" sz="3200" dirty="0" err="1" smtClean="0"/>
              <a:t>ashleypoole.co.uk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32" y="5181117"/>
            <a:ext cx="451374" cy="3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8257" y="2327149"/>
            <a:ext cx="3411699" cy="1737360"/>
          </a:xfrm>
        </p:spPr>
        <p:txBody>
          <a:bodyPr anchor="t">
            <a:normAutofit/>
          </a:bodyPr>
          <a:lstStyle/>
          <a:p>
            <a:pPr algn="ctr"/>
            <a:r>
              <a:rPr lang="en-US" sz="4400" dirty="0" smtClean="0"/>
              <a:t>Session</a:t>
            </a:r>
            <a:br>
              <a:rPr lang="en-US" sz="4400" dirty="0" smtClean="0"/>
            </a:br>
            <a:r>
              <a:rPr lang="en-US" sz="4400" dirty="0" smtClean="0"/>
              <a:t>Aim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Basic understanding of Docker containers on Linux and Windows.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52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Docker?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1" y="643467"/>
            <a:ext cx="7213598" cy="5410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210765" y="3136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571500"/>
            <a:ext cx="896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8257" y="2327149"/>
            <a:ext cx="3349915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400" dirty="0" smtClean="0"/>
              <a:t>WHAT ARE CONTAINERS?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dirty="0" smtClean="0"/>
              <a:t>“</a:t>
            </a:r>
            <a:r>
              <a:rPr lang="en-US" sz="2800" dirty="0" smtClean="0"/>
              <a:t>Containers </a:t>
            </a:r>
            <a:r>
              <a:rPr lang="en-US" sz="2800" dirty="0"/>
              <a:t>wrap up a piece of software in a complete filesystem that contains everything it needs to run: code, runtime, system tools, system </a:t>
            </a:r>
            <a:r>
              <a:rPr lang="en-US" sz="2800" dirty="0" smtClean="0"/>
              <a:t>libraries.</a:t>
            </a:r>
            <a:r>
              <a:rPr lang="en-US" sz="3200" dirty="0" smtClean="0"/>
              <a:t>”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435049" y="6222312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en.wikipedia.org</a:t>
            </a:r>
            <a:r>
              <a:rPr lang="en-US" dirty="0" smtClean="0">
                <a:hlinkClick r:id="rId3"/>
              </a:rPr>
              <a:t>/wiki/Docker_(software)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8257" y="2327149"/>
            <a:ext cx="3349915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4400" dirty="0" smtClean="0"/>
              <a:t>WHAT IS Docker?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dirty="0" smtClean="0"/>
              <a:t>“</a:t>
            </a:r>
            <a:r>
              <a:rPr lang="en-US" sz="2800" dirty="0"/>
              <a:t>Docker is a tool that can package an application and its dependencies in a virtual container that can run on any </a:t>
            </a:r>
            <a:r>
              <a:rPr lang="en-US" sz="2800" dirty="0" smtClean="0"/>
              <a:t>Linux (or Windows!) OS.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5435049" y="6222312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en.wikipedia.org</a:t>
            </a:r>
            <a:r>
              <a:rPr lang="en-US" dirty="0" smtClean="0">
                <a:hlinkClick r:id="rId3"/>
              </a:rPr>
              <a:t>/wiki/Docker_(software)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275" y="682904"/>
            <a:ext cx="11334446" cy="6180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714" y="196770"/>
            <a:ext cx="542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Virtual Machines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295472" y="299737"/>
            <a:ext cx="542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Containers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51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4967</TotalTime>
  <Words>863</Words>
  <Application>Microsoft Macintosh PowerPoint</Application>
  <PresentationFormat>Widescreen</PresentationFormat>
  <Paragraphs>175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Rockwell</vt:lpstr>
      <vt:lpstr>Rockwell Condensed</vt:lpstr>
      <vt:lpstr>Rockwell Extra Bold</vt:lpstr>
      <vt:lpstr>Wingdings</vt:lpstr>
      <vt:lpstr>Wood Type</vt:lpstr>
      <vt:lpstr>Docker For Beginners</vt:lpstr>
      <vt:lpstr>Introductions</vt:lpstr>
      <vt:lpstr>Session Aim</vt:lpstr>
      <vt:lpstr>Why Docker?</vt:lpstr>
      <vt:lpstr>PowerPoint Presentation</vt:lpstr>
      <vt:lpstr>PowerPoint Presentation</vt:lpstr>
      <vt:lpstr>WHAT ARE CONTAINERS?</vt:lpstr>
      <vt:lpstr>WHAT IS Docker?</vt:lpstr>
      <vt:lpstr>PowerPoint Presentation</vt:lpstr>
      <vt:lpstr>Advantages Of CONTAINERS</vt:lpstr>
      <vt:lpstr>Disadvantages Of CONTAINERS</vt:lpstr>
      <vt:lpstr>Getting Started</vt:lpstr>
      <vt:lpstr>Sharing Docker images</vt:lpstr>
      <vt:lpstr>DEMO!</vt:lpstr>
      <vt:lpstr>Docker Clustering</vt:lpstr>
      <vt:lpstr>Docker  SWARM</vt:lpstr>
      <vt:lpstr>DEMO!</vt:lpstr>
      <vt:lpstr>Windows Containers</vt:lpstr>
      <vt:lpstr>PowerPoint Presentation</vt:lpstr>
      <vt:lpstr>DEMO!</vt:lpstr>
      <vt:lpstr>Recap</vt:lpstr>
      <vt:lpstr>PowerPoint Presentation</vt:lpstr>
      <vt:lpstr>Docker  IS still DOCKER</vt:lpstr>
      <vt:lpstr>Resources</vt:lpstr>
      <vt:lpstr>&lt;/EOT&gt;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For Beginners</dc:title>
  <dc:creator>Ashley Poole</dc:creator>
  <cp:lastModifiedBy>Ashley Poole</cp:lastModifiedBy>
  <cp:revision>116</cp:revision>
  <dcterms:created xsi:type="dcterms:W3CDTF">2017-04-19T19:33:00Z</dcterms:created>
  <dcterms:modified xsi:type="dcterms:W3CDTF">2017-05-05T07:38:26Z</dcterms:modified>
</cp:coreProperties>
</file>